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2" r:id="rId2"/>
    <p:sldId id="353" r:id="rId3"/>
    <p:sldId id="354" r:id="rId4"/>
    <p:sldId id="355" r:id="rId5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37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40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53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53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2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1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15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4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4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19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69" y="273065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19" y="1435115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BE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BE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15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BE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6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09A6D-C09C-4548-B29A-6CF363A7E532}" type="datetimeFigureOut">
              <a:rPr lang="fr-FR" smtClean="0"/>
              <a:pPr/>
              <a:t>28/09/2013</a:t>
            </a:fld>
            <a:endParaRPr lang="fr-B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6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BE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6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4668DC-857F-487D-BFFA-8C0CA5037977}" type="slidenum">
              <a:rPr lang="fr-BE" smtClean="0"/>
              <a:pPr/>
              <a:t>‹N°›</a:t>
            </a:fld>
            <a:endParaRPr lang="fr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Stage National de Rentrée</a:t>
            </a:r>
            <a:br>
              <a:rPr lang="fr-FR" dirty="0" smtClean="0"/>
            </a:br>
            <a:r>
              <a:rPr lang="fr-FR" dirty="0" smtClean="0"/>
              <a:t>Midi-Pyrénées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700809"/>
            <a:ext cx="3960440" cy="297855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228600">
              <a:schemeClr val="accent4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1523" y="2564904"/>
            <a:ext cx="4314452" cy="2736304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50800" dist="38100" dir="8100000" algn="tr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prst="relaxedInset"/>
          </a:sp3d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16632"/>
            <a:ext cx="1043607" cy="120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92280" y="1088741"/>
            <a:ext cx="12373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39098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19256" cy="706090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Programme du stage Enseignants</a:t>
            </a:r>
            <a:br>
              <a:rPr lang="fr-FR" dirty="0" smtClean="0"/>
            </a:br>
            <a:r>
              <a:rPr lang="fr-FR" dirty="0" smtClean="0"/>
              <a:t>samedi 05/10             dimanche 06/10</a:t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556792"/>
            <a:ext cx="4510261" cy="504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1781" y="1556792"/>
            <a:ext cx="4119503" cy="18649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1781" y="3717032"/>
            <a:ext cx="1394395" cy="1616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8602" y="5013176"/>
            <a:ext cx="12373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5158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4008" y="1556792"/>
            <a:ext cx="4038600" cy="4525963"/>
          </a:xfrm>
        </p:spPr>
        <p:txBody>
          <a:bodyPr/>
          <a:lstStyle/>
          <a:p>
            <a:endParaRPr lang="fr-FR" dirty="0"/>
          </a:p>
        </p:txBody>
      </p:sp>
      <p:sp>
        <p:nvSpPr>
          <p:cNvPr id="5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Stage National de Rentrée</a:t>
            </a:r>
            <a:br>
              <a:rPr lang="fr-FR" dirty="0" smtClean="0"/>
            </a:br>
            <a:r>
              <a:rPr lang="fr-FR" dirty="0" smtClean="0"/>
              <a:t>Midi-Pyrénées</a:t>
            </a:r>
            <a:endParaRPr lang="fr-FR" dirty="0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116632"/>
            <a:ext cx="1043607" cy="12095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088741"/>
            <a:ext cx="12373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56792"/>
            <a:ext cx="4275773" cy="3138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291" y="2697223"/>
            <a:ext cx="4320481" cy="2175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9593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Programme du stage </a:t>
            </a:r>
            <a:r>
              <a:rPr lang="fr-FR" dirty="0" smtClean="0"/>
              <a:t>Dirigeants</a:t>
            </a:r>
            <a:r>
              <a:rPr lang="fr-FR" dirty="0"/>
              <a:t/>
            </a:r>
            <a:br>
              <a:rPr lang="fr-FR" dirty="0"/>
            </a:br>
            <a:r>
              <a:rPr lang="fr-FR" dirty="0"/>
              <a:t>samedi 05/10             dimanche 06/10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556792"/>
            <a:ext cx="4064859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1747" y="1556792"/>
            <a:ext cx="4169271" cy="1646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61781" y="3717032"/>
            <a:ext cx="1394395" cy="1616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618602" y="5013176"/>
            <a:ext cx="1237328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4575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20328</TotalTime>
  <Words>16</Words>
  <Application>Microsoft Office PowerPoint</Application>
  <PresentationFormat>Affichage à l'écran (4:3)</PresentationFormat>
  <Paragraphs>4</Paragraphs>
  <Slides>4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5" baseType="lpstr">
      <vt:lpstr>Thème Office</vt:lpstr>
      <vt:lpstr>Stage National de Rentrée Midi-Pyrénées</vt:lpstr>
      <vt:lpstr>Programme du stage Enseignants samedi 05/10             dimanche 06/10 </vt:lpstr>
      <vt:lpstr>Stage National de Rentrée Midi-Pyrénées</vt:lpstr>
      <vt:lpstr>Programme du stage Dirigeants samedi 05/10             dimanche 06/10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Gérald</dc:creator>
  <cp:lastModifiedBy>Win</cp:lastModifiedBy>
  <cp:revision>1980</cp:revision>
  <dcterms:created xsi:type="dcterms:W3CDTF">2013-03-01T12:49:27Z</dcterms:created>
  <dcterms:modified xsi:type="dcterms:W3CDTF">2013-09-28T09:45:05Z</dcterms:modified>
</cp:coreProperties>
</file>