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2" r:id="rId2"/>
    <p:sldId id="353" r:id="rId3"/>
    <p:sldId id="354" r:id="rId4"/>
    <p:sldId id="355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40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4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4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19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69" y="27306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19" y="143511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1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28/09/2013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6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Stage National de Rentrée</a:t>
            </a:r>
            <a:br>
              <a:rPr lang="fr-FR" dirty="0" smtClean="0"/>
            </a:br>
            <a:r>
              <a:rPr lang="fr-FR" dirty="0" smtClean="0"/>
              <a:t>Midi-Pyrénées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700809"/>
            <a:ext cx="3960440" cy="29785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523" y="2564904"/>
            <a:ext cx="4314452" cy="2736304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16632"/>
            <a:ext cx="1043607" cy="1209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1088741"/>
            <a:ext cx="12373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90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Programme du stage Enseignants</a:t>
            </a:r>
            <a:br>
              <a:rPr lang="fr-FR" dirty="0" smtClean="0"/>
            </a:br>
            <a:r>
              <a:rPr lang="fr-FR" dirty="0" smtClean="0"/>
              <a:t>samedi 05/10             dimanche 06/10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4510261" cy="50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781" y="1556792"/>
            <a:ext cx="4119503" cy="186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1781" y="3717032"/>
            <a:ext cx="1394395" cy="1616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18602" y="5013176"/>
            <a:ext cx="12373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515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4008" y="1556792"/>
            <a:ext cx="4038600" cy="45259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Stage National de Rentrée</a:t>
            </a:r>
            <a:br>
              <a:rPr lang="fr-FR" dirty="0" smtClean="0"/>
            </a:br>
            <a:r>
              <a:rPr lang="fr-FR" dirty="0" smtClean="0"/>
              <a:t>Midi-Pyrénées</a:t>
            </a:r>
            <a:endParaRPr lang="fr-F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16632"/>
            <a:ext cx="1043607" cy="1209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088741"/>
            <a:ext cx="12373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4275773" cy="313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291" y="2697223"/>
            <a:ext cx="4320481" cy="217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93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Programme du stage </a:t>
            </a:r>
            <a:r>
              <a:rPr lang="fr-FR" dirty="0" smtClean="0"/>
              <a:t>Dirigeants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samedi 05/10             dimanche 06/10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4064859" cy="436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747" y="1556792"/>
            <a:ext cx="4169271" cy="1646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1781" y="3717032"/>
            <a:ext cx="1394395" cy="1616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18602" y="5013176"/>
            <a:ext cx="12373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57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20328</TotalTime>
  <Words>16</Words>
  <Application>Microsoft Office PowerPoint</Application>
  <PresentationFormat>Affichage à l'écran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Stage National de Rentrée Midi-Pyrénées</vt:lpstr>
      <vt:lpstr>Programme du stage Enseignants samedi 05/10             dimanche 06/10 </vt:lpstr>
      <vt:lpstr>Stage National de Rentrée Midi-Pyrénées</vt:lpstr>
      <vt:lpstr>Programme du stage Dirigeants samedi 05/10             dimanche 06/10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Gérald</dc:creator>
  <cp:lastModifiedBy>Win</cp:lastModifiedBy>
  <cp:revision>1980</cp:revision>
  <dcterms:created xsi:type="dcterms:W3CDTF">2013-03-01T12:49:27Z</dcterms:created>
  <dcterms:modified xsi:type="dcterms:W3CDTF">2013-09-28T09:45:05Z</dcterms:modified>
</cp:coreProperties>
</file>